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EECB4-1464-45F0-A860-01ABB9D94189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195CD-E721-4141-A97A-DF52E2DFB78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16922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BB2E-89F3-4946-ABD4-FD0380E2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A5192-3079-444E-84C5-5E7AE015F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008B3-1117-4726-BCBE-85234610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9B0F5-2ED2-4019-879C-F0191BFC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70956-87DB-4934-9DEA-0DD287BB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380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E963-D312-4545-A354-E486E555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68422-4E76-4CA6-AEEB-59D423EA7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0E90D-97F0-44F1-90F3-02838030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292A5-7524-49F6-A679-E821E416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4D857-4348-426E-BAB1-12CA974B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5187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898E1-1573-4AAE-855C-C3C53DAB1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705D7-E92A-466D-835F-533AFFF3C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8ABD-E680-41ED-8453-3E31F3372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00051-AEC9-48D1-9AFA-9C40BA24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B9D2-DDD5-42EA-A2E2-D2BA3843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196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F571-BF9E-49F6-B1C4-96AB6DFC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CD7EB-0363-4598-BFAA-9422BB1F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B8599-0945-4547-A984-FDA7F31D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3B5B-AC37-44E0-A49C-6755D7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9948C-03F9-4257-85F5-79DEE2464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4141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2609-79B8-4743-A2AA-BD3FC9D3F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A1058-129A-47FF-9556-68674000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6E4CD-D8F5-4F24-BB1A-4976EF25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781E-0053-4047-B43A-CA2A10F0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B093D-9922-4437-AAF7-ED0B1FCA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4702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404A-0C78-4D97-9DBA-1648DD68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A929-0590-496D-80C7-77242A3A9A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8BB-A110-4297-9F13-C95ACBBAB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3234B-14F7-4D6C-A056-8F6AED70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77A95-5989-4CAC-B38A-EE29DE7E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DE6603-E48B-4A43-B562-8C189F2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2852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9D83-CEA7-4059-8F87-06CA003F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22306-21F8-4376-8948-4923E015A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06045-7D4F-4069-977C-82B1D998B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F0DC4-6609-4CFD-BD47-9F2F0520D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6AD03-F10F-438D-892A-29610D217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EC6CC-3C67-49BA-9EC6-CC7B5ADC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0ADD3B-358E-4B4E-A538-F9A57CD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902E2-DB4C-4D0A-85E3-D4FC36D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3833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E8B2-8AD2-4C07-866C-1D95F211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E5B4D-ED01-49E1-A5D3-D98C1DFC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59411-40D5-40D6-A259-D22857CB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12823-177C-4BEB-97E9-864742D4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4285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7C3A1-052D-4506-BE4D-B206F19B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26028-7AC4-4E36-A8C2-0D65482D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0D8B4-FCA4-4B51-8CB5-8BBBF2B5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094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196C-B921-428F-A0B2-C29B7AEA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9D52-16AD-41BB-B76D-EBF28CB9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C017C-3721-43BB-8E85-57515F3FD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827D9-DE30-491C-90C5-E6E2A9A8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0F113-670B-452F-B1D0-98BD162F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77450-3FA6-4DC6-9804-8C7B2599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2341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560A-41BF-4F83-B1E9-7D44E2D2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3028BD-BBBD-4B43-9D44-0E34F57B6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0A6FC-B3AD-4EF3-9A06-52110DA3D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FF8ED-DC35-46E8-BBE0-01C7BFEDF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06BB8-FDD0-4AE5-A428-184612A5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E17C8-6A04-491B-AAFD-C3C5B992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040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C84AE-B22C-4E8B-9438-EADEBA2F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D6369-0DDD-4F44-B3C8-328604D99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589CC-CCA1-4D38-99A0-6CDD91CC4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82F13-C19F-4162-A98B-30448E604197}" type="datetimeFigureOut">
              <a:rPr lang="en-PK" smtClean="0"/>
              <a:t>18/01/2021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D50D-3AB5-4BD8-9DFD-26DA9698A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ACEB1-8C26-4A63-9854-DBD1BC1A5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B4DD-C3FC-4911-A0C9-9C3036E3870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4354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2B17-19E8-46C4-B87D-3EBBDB3CC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CD2C4-95CE-4951-8D63-5BD93F402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5400" dirty="0"/>
              <a:t>Lecture 6</a:t>
            </a:r>
            <a:endParaRPr lang="en-PK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D5AA0-C651-4011-AA88-3FF54165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18" y="454167"/>
            <a:ext cx="3508564" cy="31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0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872672" cy="1135737"/>
          </a:xfrm>
        </p:spPr>
        <p:txBody>
          <a:bodyPr>
            <a:normAutofit/>
          </a:bodyPr>
          <a:lstStyle/>
          <a:p>
            <a:r>
              <a:rPr lang="en-US" sz="3100" dirty="0"/>
              <a:t>STANDARD FORMS OF THE EQUATION OF STRAIGHT LINE</a:t>
            </a:r>
            <a:endParaRPr lang="en-PK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1782981"/>
                <a:ext cx="4970877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V (Two-Intercept form )</a:t>
                </a:r>
              </a:p>
              <a:p>
                <a:r>
                  <a:rPr lang="en-US" sz="2000" dirty="0"/>
                  <a:t>Let </a:t>
                </a:r>
                <a:r>
                  <a:rPr lang="en-US" sz="2000" i="1" dirty="0"/>
                  <a:t>l</a:t>
                </a:r>
                <a:r>
                  <a:rPr lang="en-US" sz="2000" dirty="0"/>
                  <a:t> be the line cutting the axes in A and B respectively, so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𝑂𝐴</m:t>
                            </m:r>
                          </m:e>
                        </m:acc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𝑂𝐵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Then the equation of straight line will be: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The line whose equation is 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cuts the axes in the points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,0)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1782981"/>
                <a:ext cx="4970877" cy="4393982"/>
              </a:xfrm>
              <a:blipFill>
                <a:blip r:embed="rId2"/>
                <a:stretch>
                  <a:fillRect l="-1718" t="-194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CFEE3E4-DF20-4618-AECE-0876D8A26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7152" y="1408458"/>
            <a:ext cx="4712038" cy="54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3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parallel to x-axis and at a distance 6 units below it.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through (5, -2) with slope 4.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through (7, -3) and (-4, 1).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with the conditions that its y-intercept = 3; slope = 2.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with the conditions that its x-intercept = 4 and y-intercept = 3.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equations of the sides of the triangle, the coordinates of whose angular points are respectively (1, 4), (2, -3) and (-1, -2).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slope of a line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. Find the equation of perpendicular line through (-6, 2).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2794" r="-1623" b="-69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19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equation of a line parallel to x-axis and at a distance 6 units below it.</a:t>
                </a:r>
              </a:p>
              <a:p>
                <a:pPr marL="0" indent="0">
                  <a:buNone/>
                </a:pPr>
                <a:r>
                  <a:rPr lang="en-US" dirty="0"/>
                  <a:t>Sol:	Since equation of line // to x-axis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=−6</m:t>
                    </m:r>
                  </m:oMath>
                </a14:m>
                <a:r>
                  <a:rPr lang="en-US" dirty="0"/>
                  <a:t> because the line is 6 units below x-axis.</a:t>
                </a:r>
              </a:p>
              <a:p>
                <a:pPr marL="0" indent="0">
                  <a:buNone/>
                </a:pPr>
                <a:r>
                  <a:rPr lang="en-US" dirty="0"/>
                  <a:t>	So, the required equation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=−6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2095" r="-162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2.	Find the equation of a line through (5, -2) with slope 4.</a:t>
                </a:r>
              </a:p>
              <a:p>
                <a:pPr marL="0" indent="0">
                  <a:buNone/>
                </a:pPr>
                <a:r>
                  <a:rPr lang="en-US" dirty="0"/>
                  <a:t>Sol:	Slope point form of the equation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dirty="0"/>
                  <a:t>Plugin these values in the equation, we get the required equation of line.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+22=0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𝐴𝑛𝑠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158" t="-18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9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3.	Find the equation of a line through (7, -3) and (-4, 1).</a:t>
                </a:r>
              </a:p>
              <a:p>
                <a:pPr marL="0" indent="0">
                  <a:buNone/>
                </a:pPr>
                <a:r>
                  <a:rPr lang="en-US" dirty="0"/>
                  <a:t>Sol:	Two point form equation of straight line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Given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=−4,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=−3,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plugin these values in the equation, we get the required equation.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−4−7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+33=−4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+28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+5=0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Ans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2678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922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4.	Find the equation of a line with the conditions that its y-intercept 	= 3; slope = 2.</a:t>
                </a:r>
              </a:p>
              <a:p>
                <a:pPr marL="0" indent="0">
                  <a:buNone/>
                </a:pPr>
                <a:r>
                  <a:rPr lang="en-US" dirty="0"/>
                  <a:t>Sol:	Slope intercept form of the equation of straight line is:</a:t>
                </a:r>
              </a:p>
              <a:p>
                <a:pPr marL="0" indent="0" algn="ctr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/>
                  <a:t> is the required equation.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1979" r="-185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22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5.	Find the equation of a line with the conditions that its x-intercept 	= 4 and y-intercept = 3.</a:t>
                </a:r>
              </a:p>
              <a:p>
                <a:pPr marL="0" indent="0">
                  <a:buNone/>
                </a:pPr>
                <a:r>
                  <a:rPr lang="en-US" dirty="0"/>
                  <a:t>Sol:	Two intercept form of the equation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Plugin these values in the equation, we get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		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𝐴𝑛𝑠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1979" r="-179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4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Exercise Problems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188A-81CA-4F59-A0B0-5480E29FB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6.  Find the equations of the sides of the triangle, the coordinates of whose angular points are respectively (1, 4), (2, -3) and (-1, -2).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P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DE8BF1-982C-481A-AE4F-FF28DBB2E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6"/>
          <a:stretch/>
        </p:blipFill>
        <p:spPr>
          <a:xfrm>
            <a:off x="5672092" y="807593"/>
            <a:ext cx="5486869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00924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Exercise Problems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188A-81CA-4F59-A0B0-5480E29FB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6.  Find the equations of the sides of the triangle, the coordinates of whose angular points are respectively (1, 4), (2, -3) and (-1, -2).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PK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A71EEC-42C5-4F0E-909E-3723516FA02B}"/>
                  </a:ext>
                </a:extLst>
              </p:cNvPr>
              <p:cNvSpPr txBox="1"/>
              <p:nvPr/>
            </p:nvSpPr>
            <p:spPr>
              <a:xfrm>
                <a:off x="5123688" y="557784"/>
                <a:ext cx="6584098" cy="5457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Let A(1,4), B(2,-3) and C(-1,-2)</a:t>
                </a:r>
              </a:p>
              <a:p>
                <a:r>
                  <a:rPr lang="en-US" sz="2000" dirty="0"/>
                  <a:t>Equation of line AB using two point form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−4=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−3−4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2−1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Equation of line AC using two point form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−4=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−2−4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−1−1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Equation of line BC using two point form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−2−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−1−2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en-US" sz="20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+7=0</m:t>
                      </m:r>
                    </m:oMath>
                  </m:oMathPara>
                </a14:m>
                <a:endParaRPr lang="en-PK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A71EEC-42C5-4F0E-909E-3723516FA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688" y="557784"/>
                <a:ext cx="6584098" cy="5457713"/>
              </a:xfrm>
              <a:prstGeom prst="rect">
                <a:avLst/>
              </a:prstGeom>
              <a:blipFill>
                <a:blip r:embed="rId2"/>
                <a:stretch>
                  <a:fillRect l="-1019" t="-670" b="-11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0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906-5F8F-4356-A442-5836C10B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 Problems</a:t>
            </a:r>
            <a:endParaRPr lang="en-P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7.	The slope of a line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. Find the equation of perpendicular line 	through (-6, 2).</a:t>
                </a:r>
              </a:p>
              <a:p>
                <a:pPr marL="0" indent="0">
                  <a:buNone/>
                </a:pPr>
                <a:r>
                  <a:rPr lang="en-US" dirty="0"/>
                  <a:t>Sol:	Slope of the given line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Slope of the required line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Equation of the required line using slope point form is: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−(−6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−6=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+24</m:t>
                        </m:r>
                      </m:e>
                    </m:d>
                  </m:oMath>
                </a14:m>
                <a:r>
                  <a:rPr lang="en-US" b="0" dirty="0"/>
                  <a:t>	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30=0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PK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A188A-81CA-4F59-A0B0-5480E29FB4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515600" cy="5239545"/>
              </a:xfrm>
              <a:blipFill>
                <a:blip r:embed="rId2"/>
                <a:stretch>
                  <a:fillRect l="-1217" t="-349" r="-69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2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 </a:t>
                </a:r>
              </a:p>
              <a:p>
                <a:r>
                  <a:rPr lang="en-US" sz="2400" b="1" dirty="0"/>
                  <a:t>(Lines Parallel to an axis )</a:t>
                </a:r>
              </a:p>
              <a:p>
                <a:r>
                  <a:rPr lang="en-US" sz="2400" b="1" dirty="0"/>
                  <a:t>Equation of a line parallel to the axis of x.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PK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2131" t="-1942" r="-365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6BCF1E-8350-45BB-9791-83C04EC16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320" y="1861284"/>
            <a:ext cx="6253212" cy="42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9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 </a:t>
                </a:r>
              </a:p>
              <a:p>
                <a:r>
                  <a:rPr lang="en-US" sz="2400" b="1" dirty="0"/>
                  <a:t>(Lines Parallel to an axis )</a:t>
                </a:r>
              </a:p>
              <a:p>
                <a:r>
                  <a:rPr lang="en-US" sz="2400" b="1" dirty="0"/>
                  <a:t>Equation of a line parallel to the axis of y.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2131" t="-1942" r="-319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980F87-F2C7-46FC-B404-B76893EC2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320" y="2252110"/>
            <a:ext cx="6253212" cy="34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II (Point Slope Form )</a:t>
                </a:r>
              </a:p>
              <a:p>
                <a:r>
                  <a:rPr lang="en-US" sz="2000" dirty="0"/>
                  <a:t>Suppose a line l, whose equation is to be found passes through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has a slope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b="0" dirty="0"/>
                  <a:t>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If line passes through </a:t>
                </a:r>
                <a:r>
                  <a:rPr lang="en-US" sz="2000" dirty="0" err="1"/>
                  <a:t>origine</a:t>
                </a:r>
                <a:r>
                  <a:rPr lang="en-US" sz="2000" dirty="0"/>
                  <a:t> i.e. (0,0) then equation of the line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2131" t="-194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8D7009-0166-41AD-AFC4-3807CC0D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320" y="2150496"/>
            <a:ext cx="6253212" cy="362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0"/>
                <a:ext cx="4651850" cy="4644323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III (Two Point Form )</a:t>
                </a:r>
              </a:p>
              <a:p>
                <a:r>
                  <a:rPr lang="en-US" sz="2000" dirty="0"/>
                  <a:t>Let </a:t>
                </a:r>
                <a:r>
                  <a:rPr lang="en-US" sz="2000" i="1" dirty="0"/>
                  <a:t>l</a:t>
                </a:r>
                <a:r>
                  <a:rPr lang="en-US" sz="2000" dirty="0"/>
                  <a:t> be a line passing through two distinct given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be any point on the straight line so the slope of the straight line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,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Also slope of the line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Since P, P1 and P2 are collinear, their slopes are equal.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0"/>
                <a:ext cx="4651850" cy="4644323"/>
              </a:xfrm>
              <a:blipFill>
                <a:blip r:embed="rId2"/>
                <a:stretch>
                  <a:fillRect l="-1835" t="-183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5E4177-F3C5-4028-A6C5-29FE3497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320" y="1845651"/>
            <a:ext cx="6253212" cy="42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2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III (Two Point Form 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b="0" dirty="0">
                    <a:ea typeface="Cambria Math" panose="02040503050406030204" pitchFamily="18" charset="0"/>
                  </a:rPr>
                  <a:t>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Which is the required equation.</a:t>
                </a:r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2131" t="-194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5E4177-F3C5-4028-A6C5-29FE3497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5320" y="1845651"/>
            <a:ext cx="6253212" cy="42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451251" cy="1135737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STANDARD FORMS OF THE EQUATION OF STRAIGHT LINE</a:t>
            </a:r>
            <a:endParaRPr lang="en-PK" sz="3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8" y="1782981"/>
                <a:ext cx="4970877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/>
                  <a:t>Standard Form III (Two Point Form )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This equation can also be written in the form: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Another way of writing the two-point form 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8" y="1782981"/>
                <a:ext cx="4970877" cy="4393982"/>
              </a:xfrm>
              <a:blipFill>
                <a:blip r:embed="rId2"/>
                <a:stretch>
                  <a:fillRect l="-1104" t="-1387" r="-613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05E4177-F3C5-4028-A6C5-29FE3497A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1917" y="1780649"/>
            <a:ext cx="6102510" cy="439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9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STANDARD FORMS OF THE EQUATION OF STRAIGHT LINE</a:t>
            </a:r>
            <a:endParaRPr lang="en-PK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Standard Form IV (Slope intercept or Gradient form )</a:t>
                </a:r>
              </a:p>
              <a:p>
                <a:r>
                  <a:rPr lang="en-US" sz="2000" dirty="0"/>
                  <a:t>Let </a:t>
                </a:r>
                <a:r>
                  <a:rPr lang="en-US" sz="2000" i="1" dirty="0"/>
                  <a:t>l </a:t>
                </a:r>
                <a:r>
                  <a:rPr lang="en-US" sz="2000" dirty="0"/>
                  <a:t>be a line which meets X axis at a point A and cuts Y axis at a point B, so that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𝑚</m:t>
                    </m:r>
                    <m:acc>
                      <m:accPr>
                        <m:chr m:val="̅"/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000" dirty="0"/>
                  <a:t>The coordinates of B are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Let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be the measure of the inclination of </a:t>
                </a:r>
                <a:r>
                  <a:rPr lang="en-US" sz="2000" i="1" dirty="0"/>
                  <a:t>l.</a:t>
                </a:r>
              </a:p>
              <a:p>
                <a:r>
                  <a:rPr lang="en-US" sz="2000" dirty="0"/>
                  <a:t>The equation of the line will be: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If b = 0, the straight line passes through the origin and its equation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𝑚𝑥</m:t>
                    </m:r>
                  </m:oMath>
                </a14:m>
                <a:endParaRPr lang="en-US" sz="2000" dirty="0"/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2131" t="-1942" r="-152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26453D-6887-44DE-A0A0-1AE4D40D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2171" y="1782981"/>
            <a:ext cx="5239509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4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7EA4-B73C-4D50-AD28-BC3528294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STANDARD FORMS OF THE EQUATION OF STRAIGHT LINE</a:t>
            </a:r>
            <a:endParaRPr lang="en-PK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5096150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000" b="1" dirty="0"/>
                  <a:t>Standard Form IV (Slope intercept or Gradient form )</a:t>
                </a:r>
              </a:p>
              <a:p>
                <a:r>
                  <a:rPr lang="en-US" sz="2000" dirty="0"/>
                  <a:t>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is positive and when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is negative.</a:t>
                </a:r>
              </a:p>
              <a:p>
                <a:r>
                  <a:rPr lang="en-US" sz="2000" dirty="0"/>
                  <a:t>i.e. when inclination of the line l is an acute angle, m is positive and when it is an obtuse angle, m is negative.</a:t>
                </a:r>
              </a:p>
              <a:p>
                <a:endParaRPr lang="en-US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520CCB-6857-4A3A-B11F-9ACEB2E60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5096150" cy="4393982"/>
              </a:xfrm>
              <a:blipFill>
                <a:blip r:embed="rId2"/>
                <a:stretch>
                  <a:fillRect l="-1077" t="-138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26453D-6887-44DE-A0A0-1AE4D40DC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1779205"/>
            <a:ext cx="5452532" cy="47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4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1463</Words>
  <Application>Microsoft Office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STANDARD FORMS OF THE EQUATION OF STRAIGHT LINE</vt:lpstr>
      <vt:lpstr>Exercise Problems</vt:lpstr>
      <vt:lpstr>Exercise Problems</vt:lpstr>
      <vt:lpstr>Exercise Problems</vt:lpstr>
      <vt:lpstr>Exercise Problems</vt:lpstr>
      <vt:lpstr>Exercise Problems</vt:lpstr>
      <vt:lpstr>Exercise Problems</vt:lpstr>
      <vt:lpstr>Exercise Problems</vt:lpstr>
      <vt:lpstr>Exercise Problems</vt:lpstr>
      <vt:lpstr>Exercise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YOUSUF  SOOMRO</dc:creator>
  <cp:lastModifiedBy>MUHAMMAD HUZAIFA</cp:lastModifiedBy>
  <cp:revision>9</cp:revision>
  <dcterms:created xsi:type="dcterms:W3CDTF">2021-01-10T19:10:30Z</dcterms:created>
  <dcterms:modified xsi:type="dcterms:W3CDTF">2021-01-18T08:02:00Z</dcterms:modified>
</cp:coreProperties>
</file>